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82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4T14:56:20.43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667BB-3858-4629-8D0E-227DD4B5036A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1EBB-3C09-41B3-A637-715D221F77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9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진행한 프로젝트의 이름은 </a:t>
            </a:r>
            <a:r>
              <a:rPr lang="en-US" altLang="ko-KR" dirty="0"/>
              <a:t>CLOUDIE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영화 추천 및 매칭 기능을 제공하는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1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구현을 목표로 한 기능은 이와 같은데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장르 데이터 기반 추천 영화 디스플레이와 </a:t>
            </a:r>
            <a:r>
              <a:rPr lang="ko-KR" altLang="en-US" baseline="0" dirty="0" err="1"/>
              <a:t>다크모드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매칭 서비스 구현이 </a:t>
            </a:r>
            <a:r>
              <a:rPr lang="en-US" altLang="ko-KR" baseline="0" dirty="0"/>
              <a:t>CLOUDIE</a:t>
            </a:r>
            <a:r>
              <a:rPr lang="ko-KR" altLang="en-US" baseline="0" dirty="0"/>
              <a:t>의 핵심 기능이 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3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목표를 </a:t>
            </a:r>
            <a:r>
              <a:rPr lang="ko-KR" altLang="en-US" dirty="0" err="1"/>
              <a:t>수립하고나서</a:t>
            </a:r>
            <a:r>
              <a:rPr lang="ko-KR" altLang="en-US" dirty="0"/>
              <a:t> 작업에 들어가기 전에 </a:t>
            </a:r>
            <a:r>
              <a:rPr lang="en-US" altLang="ko-KR" dirty="0" err="1"/>
              <a:t>figma</a:t>
            </a:r>
            <a:r>
              <a:rPr lang="ko-KR" altLang="en-US" dirty="0"/>
              <a:t>로 개괄적인 계획을 </a:t>
            </a:r>
            <a:r>
              <a:rPr lang="ko-KR" altLang="en-US" dirty="0" err="1"/>
              <a:t>세워두었습니다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작업 수행은</a:t>
            </a:r>
            <a:r>
              <a:rPr lang="en-US" altLang="ko-KR" dirty="0"/>
              <a:t>, </a:t>
            </a:r>
            <a:r>
              <a:rPr lang="ko-KR" altLang="en-US" dirty="0"/>
              <a:t>백과 프론트로 나누어 하려고 했었지만 저희 둘다 어느</a:t>
            </a:r>
            <a:r>
              <a:rPr lang="ko-KR" altLang="en-US" baseline="0" dirty="0"/>
              <a:t> 한쪽으로 </a:t>
            </a:r>
            <a:r>
              <a:rPr lang="ko-KR" altLang="en-US" baseline="0" dirty="0" err="1"/>
              <a:t>특화되어있지가</a:t>
            </a:r>
            <a:r>
              <a:rPr lang="ko-KR" altLang="en-US" baseline="0" dirty="0"/>
              <a:t> 않아서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각자 하나씩 </a:t>
            </a:r>
            <a:r>
              <a:rPr lang="ko-KR" altLang="en-US" baseline="0" dirty="0" err="1"/>
              <a:t>하나씩</a:t>
            </a:r>
            <a:r>
              <a:rPr lang="ko-KR" altLang="en-US" baseline="0" dirty="0"/>
              <a:t> 맡아 구현하면서 서로가 서로의 </a:t>
            </a:r>
            <a:r>
              <a:rPr lang="en-US" altLang="ko-KR" baseline="0" dirty="0"/>
              <a:t>driver</a:t>
            </a:r>
            <a:r>
              <a:rPr lang="ko-KR" altLang="en-US" baseline="0" dirty="0"/>
              <a:t>이자 </a:t>
            </a:r>
            <a:r>
              <a:rPr lang="en-US" altLang="ko-KR" baseline="0" dirty="0"/>
              <a:t>navigator</a:t>
            </a:r>
            <a:r>
              <a:rPr lang="ko-KR" altLang="en-US" baseline="0" dirty="0"/>
              <a:t>가 되어주며 협업했고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한시간마다</a:t>
            </a:r>
            <a:r>
              <a:rPr lang="ko-KR" altLang="en-US" baseline="0" dirty="0"/>
              <a:t> 진행 상황과 피드백 공유를 통해 문제 발생의 위험을 최대한 줄였습니다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9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목표를 </a:t>
            </a:r>
            <a:r>
              <a:rPr lang="ko-KR" altLang="en-US" dirty="0" err="1"/>
              <a:t>수립하고나서</a:t>
            </a:r>
            <a:r>
              <a:rPr lang="ko-KR" altLang="en-US" dirty="0"/>
              <a:t> 작업에 들어가기 전에 </a:t>
            </a:r>
            <a:r>
              <a:rPr lang="en-US" altLang="ko-KR" dirty="0" err="1"/>
              <a:t>figma</a:t>
            </a:r>
            <a:r>
              <a:rPr lang="ko-KR" altLang="en-US" dirty="0"/>
              <a:t>로 개괄적인 계획을 </a:t>
            </a:r>
            <a:r>
              <a:rPr lang="ko-KR" altLang="en-US" dirty="0" err="1"/>
              <a:t>세워두었습니다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작업 수행은</a:t>
            </a:r>
            <a:r>
              <a:rPr lang="en-US" altLang="ko-KR" dirty="0"/>
              <a:t>, </a:t>
            </a:r>
            <a:r>
              <a:rPr lang="ko-KR" altLang="en-US" dirty="0"/>
              <a:t>백과 프론트로 나누어 하려고 했었지만 저희 둘다 어느</a:t>
            </a:r>
            <a:r>
              <a:rPr lang="ko-KR" altLang="en-US" baseline="0" dirty="0"/>
              <a:t> 한쪽으로 </a:t>
            </a:r>
            <a:r>
              <a:rPr lang="ko-KR" altLang="en-US" baseline="0" dirty="0" err="1"/>
              <a:t>특화되어있지가</a:t>
            </a:r>
            <a:r>
              <a:rPr lang="ko-KR" altLang="en-US" baseline="0" dirty="0"/>
              <a:t> 않아서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각자 하나씩 </a:t>
            </a:r>
            <a:r>
              <a:rPr lang="ko-KR" altLang="en-US" baseline="0" dirty="0" err="1"/>
              <a:t>하나씩</a:t>
            </a:r>
            <a:r>
              <a:rPr lang="ko-KR" altLang="en-US" baseline="0" dirty="0"/>
              <a:t> 맡아 구현하면서 서로가 서로의 </a:t>
            </a:r>
            <a:r>
              <a:rPr lang="en-US" altLang="ko-KR" baseline="0" dirty="0"/>
              <a:t>driver</a:t>
            </a:r>
            <a:r>
              <a:rPr lang="ko-KR" altLang="en-US" baseline="0" dirty="0"/>
              <a:t>이자 </a:t>
            </a:r>
            <a:r>
              <a:rPr lang="en-US" altLang="ko-KR" baseline="0" dirty="0"/>
              <a:t>navigator</a:t>
            </a:r>
            <a:r>
              <a:rPr lang="ko-KR" altLang="en-US" baseline="0" dirty="0"/>
              <a:t>가 되어주며 협업했고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한시간마다</a:t>
            </a:r>
            <a:r>
              <a:rPr lang="ko-KR" altLang="en-US" baseline="0" dirty="0"/>
              <a:t> 진행 상황과 피드백 공유를 통해 문제 발생의 위험을 최대한 줄였습니다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5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장고와 자바스크립트를 주로 사용해 작업했고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movie,</a:t>
            </a:r>
            <a:r>
              <a:rPr lang="en-US" altLang="ko-KR" baseline="0" dirty="0"/>
              <a:t> account, community 3</a:t>
            </a:r>
            <a:r>
              <a:rPr lang="ko-KR" altLang="en-US" baseline="0" dirty="0"/>
              <a:t>개의 앱을 만들어 이와 같이 모델링을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시간 관계상 자세한 설명은 생략하겠습니다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1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4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3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1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5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9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 rot="21600000">
            <a:off x="3263630" y="1320402"/>
            <a:ext cx="5671246" cy="500402"/>
            <a:chOff x="6271260" y="2297432"/>
            <a:chExt cx="4404360" cy="388618"/>
          </a:xfrm>
        </p:grpSpPr>
        <p:sp>
          <p:nvSpPr>
            <p:cNvPr id="41" name="직사각형 40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평행 사변형 45"/>
            <p:cNvSpPr/>
            <p:nvPr/>
          </p:nvSpPr>
          <p:spPr>
            <a:xfrm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1209117" y="5492027"/>
            <a:ext cx="9804400" cy="813677"/>
          </a:xfrm>
          <a:prstGeom prst="ellipse">
            <a:avLst/>
          </a:prstGeom>
          <a:solidFill>
            <a:schemeClr val="tx1"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21120000">
            <a:off x="3263289" y="951228"/>
            <a:ext cx="5671246" cy="500402"/>
            <a:chOff x="6271260" y="2297432"/>
            <a:chExt cx="4404360" cy="388618"/>
          </a:xfrm>
        </p:grpSpPr>
        <p:sp>
          <p:nvSpPr>
            <p:cNvPr id="25" name="직사각형 24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 rot="60000"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 rot="60000"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 rot="60000"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 rot="60000"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 rot="60000"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3334559" y="2030532"/>
            <a:ext cx="5514257" cy="3824168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56064" y="1834299"/>
            <a:ext cx="5671246" cy="500402"/>
            <a:chOff x="6271260" y="2297432"/>
            <a:chExt cx="4404360" cy="388618"/>
          </a:xfrm>
        </p:grpSpPr>
        <p:sp>
          <p:nvSpPr>
            <p:cNvPr id="6" name="직사각형 5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한쪽 모서리가 잘린 사각형 13"/>
          <p:cNvSpPr/>
          <p:nvPr/>
        </p:nvSpPr>
        <p:spPr>
          <a:xfrm>
            <a:off x="3422865" y="1302003"/>
            <a:ext cx="932125" cy="1037601"/>
          </a:xfrm>
          <a:prstGeom prst="snip1Rect">
            <a:avLst>
              <a:gd name="adj" fmla="val 50000"/>
            </a:avLst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557778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09694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57778" y="1468460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4559" y="2668157"/>
            <a:ext cx="5514257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 PROJECT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20409"/>
              </p:ext>
            </p:extLst>
          </p:nvPr>
        </p:nvGraphicFramePr>
        <p:xfrm>
          <a:off x="3704154" y="3974040"/>
          <a:ext cx="4839726" cy="119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학번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이름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서울 </a:t>
                      </a:r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0842970</a:t>
                      </a:r>
                    </a:p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0000000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임상빈</a:t>
                      </a:r>
                      <a:endParaRPr lang="en-US" altLang="ko-KR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손승환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91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CC003B-8659-7D2F-AC54-3EC636DC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image-20221124143943905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6F81AF-111F-EDEF-3D5A-CB69A0E3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6" y="1178789"/>
            <a:ext cx="9986912" cy="48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076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36CEA-7FF1-9E4E-DC98-1BC296B5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23" y="1039438"/>
            <a:ext cx="9187543" cy="3207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254682-69C8-BC81-7372-8CDA062F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26" y="4339805"/>
            <a:ext cx="9164840" cy="13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60030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1C8E9-42B2-53E7-87D0-3B3E464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75" y="1562134"/>
            <a:ext cx="10308821" cy="42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7296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6C3C4-639C-C507-4985-D1A46C20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211828"/>
            <a:ext cx="5833857" cy="689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D4F9B-88AB-E2E0-A898-8268EA4E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76" y="1901424"/>
            <a:ext cx="5833856" cy="238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90912-13FE-EEC7-E872-43345DFAE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76" y="4282967"/>
            <a:ext cx="5833857" cy="17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44918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8ECC7-61BB-AEDD-3576-14CDC72E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4" y="1479310"/>
            <a:ext cx="10223431" cy="41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5231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529B8-5753-15F3-A2FD-7D70E701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03128"/>
            <a:ext cx="10266722" cy="49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0667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00B8B-B5B5-06FD-D3F5-1B741416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266722" cy="5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2874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37CF3-A749-BF9C-3DDE-0E5E5404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06706"/>
            <a:ext cx="10266722" cy="50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093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7B4D56-D654-4CE1-E6F5-A094DA44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06706"/>
            <a:ext cx="10313077" cy="50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0139"/>
      </p:ext>
    </p:extLst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F5132-331B-ED2C-4855-164A9DD5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308821" cy="50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737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r>
              <a:rPr lang="ko-KR" altLang="en-US" sz="4800" dirty="0">
                <a:solidFill>
                  <a:prstClr val="white"/>
                </a:solidFill>
              </a:rPr>
              <a:t>영화 추천 및 매칭 서비스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Final-project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85" y="1181095"/>
            <a:ext cx="5121753" cy="28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4824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C54F6-FD1B-9A22-EFE2-1465C6C7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3" y="1199415"/>
            <a:ext cx="9796562" cy="47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6353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B9285-EDC1-D1FD-7065-353F26BF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063181"/>
            <a:ext cx="10313077" cy="50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1066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36F1C-035C-19B8-CD56-1C39944D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14" y="1731084"/>
            <a:ext cx="10359432" cy="39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4922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5B481-E25C-80C1-2806-0487E450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181095"/>
            <a:ext cx="9882325" cy="48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2197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BA736-59AE-23C9-38FD-0133F0E7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99415"/>
            <a:ext cx="10266722" cy="4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35503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5E273-5484-86EF-ABDC-E8BD8FC5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32978"/>
            <a:ext cx="10301288" cy="50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145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9BD1D-CA4B-A1FD-B17F-6EDF6154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2" y="1199415"/>
            <a:ext cx="9952536" cy="48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147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서비스 목표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357" y="1915884"/>
            <a:ext cx="98032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solidFill>
                  <a:prstClr val="white"/>
                </a:solidFill>
              </a:rPr>
              <a:t>DB </a:t>
            </a:r>
            <a:r>
              <a:rPr lang="ko-KR" altLang="en-US" sz="2000" b="1" dirty="0">
                <a:solidFill>
                  <a:prstClr val="white"/>
                </a:solidFill>
              </a:rPr>
              <a:t>데이터와 </a:t>
            </a:r>
            <a:r>
              <a:rPr lang="en-US" altLang="ko-KR" sz="2000" b="1" dirty="0" err="1">
                <a:solidFill>
                  <a:prstClr val="white"/>
                </a:solidFill>
              </a:rPr>
              <a:t>api</a:t>
            </a:r>
            <a:r>
              <a:rPr lang="ko-KR" altLang="en-US" sz="2000" b="1" dirty="0" err="1">
                <a:solidFill>
                  <a:prstClr val="white"/>
                </a:solidFill>
              </a:rPr>
              <a:t>를</a:t>
            </a:r>
            <a:r>
              <a:rPr lang="ko-KR" altLang="en-US" sz="2000" b="1" dirty="0">
                <a:solidFill>
                  <a:prstClr val="white"/>
                </a:solidFill>
              </a:rPr>
              <a:t> 활용한 실시간 영화 정보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개인이 좋아하는 영화들의 장르 데이터를 기반으로 </a:t>
            </a:r>
            <a:r>
              <a:rPr lang="ko-KR" altLang="en-US" sz="2000" b="1" dirty="0" err="1">
                <a:solidFill>
                  <a:prstClr val="white"/>
                </a:solidFill>
              </a:rPr>
              <a:t>유저별</a:t>
            </a:r>
            <a:r>
              <a:rPr lang="ko-KR" altLang="en-US" sz="2000" b="1" dirty="0">
                <a:solidFill>
                  <a:prstClr val="white"/>
                </a:solidFill>
              </a:rPr>
              <a:t> 추천 영화를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유저들 끼리 자유롭게 소통할 수 있는 </a:t>
            </a:r>
            <a:r>
              <a:rPr lang="en-US" altLang="ko-KR" sz="2000" b="1" dirty="0">
                <a:solidFill>
                  <a:prstClr val="white"/>
                </a:solidFill>
              </a:rPr>
              <a:t>community </a:t>
            </a:r>
            <a:r>
              <a:rPr lang="ko-KR" altLang="en-US" sz="2000" b="1" dirty="0">
                <a:solidFill>
                  <a:prstClr val="white"/>
                </a:solidFill>
              </a:rPr>
              <a:t>공간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원하는 영화 정보 검색 기능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같은 장르를 선호하는 유저들 끼리 매칭해주는 서비스 구현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675078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prstClr val="white">
                    <a:lumMod val="85000"/>
                  </a:prstClr>
                </a:solidFill>
              </a:rPr>
              <a:t>Figma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222F2-CFAD-6EA3-D813-3956C60A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24" y="885160"/>
            <a:ext cx="10122922" cy="5517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A7939A-E815-DB7E-9FD8-305104DA5F34}"/>
              </a:ext>
            </a:extLst>
          </p:cNvPr>
          <p:cNvSpPr/>
          <p:nvPr/>
        </p:nvSpPr>
        <p:spPr>
          <a:xfrm>
            <a:off x="7769158" y="1329327"/>
            <a:ext cx="2416052" cy="574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임상빈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b="1" dirty="0" err="1">
                <a:solidFill>
                  <a:schemeClr val="accent5"/>
                </a:solidFill>
              </a:rPr>
              <a:t>손승환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5695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Framework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D60A96-890D-C6D4-CC04-DD34EEA604AE}"/>
              </a:ext>
            </a:extLst>
          </p:cNvPr>
          <p:cNvSpPr/>
          <p:nvPr/>
        </p:nvSpPr>
        <p:spPr>
          <a:xfrm>
            <a:off x="2224919" y="1982165"/>
            <a:ext cx="7755104" cy="37795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jango - 삽질도 두드려 보고,">
            <a:extLst>
              <a:ext uri="{FF2B5EF4-FFF2-40B4-BE49-F238E27FC236}">
                <a16:creationId xmlns:a16="http://schemas.microsoft.com/office/drawing/2014/main" id="{95BD0F2D-35F3-F01C-3BC0-0988DA1E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04" y="11810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(Python)이 Python이라는 이름으로 불리게 된 이유">
            <a:extLst>
              <a:ext uri="{FF2B5EF4-FFF2-40B4-BE49-F238E27FC236}">
                <a16:creationId xmlns:a16="http://schemas.microsoft.com/office/drawing/2014/main" id="{76E9D99C-4918-0790-935F-C5476C57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01" y="2978925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스크립트 언어적 특징과 난독화">
            <a:extLst>
              <a:ext uri="{FF2B5EF4-FFF2-40B4-BE49-F238E27FC236}">
                <a16:creationId xmlns:a16="http://schemas.microsoft.com/office/drawing/2014/main" id="{B6EBC97A-30DD-7CC4-4CE3-153930C7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11" y="2978926"/>
            <a:ext cx="3537207" cy="20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7791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DB Modeling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5FA57-338F-486F-8466-B644C04F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74" y="914924"/>
            <a:ext cx="9271092" cy="54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5766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</a:rPr>
              <a:t>시연 화면으로 넘어가겠습니다</a:t>
            </a:r>
            <a:r>
              <a:rPr lang="en-US" altLang="ko-KR" sz="3600" dirty="0">
                <a:solidFill>
                  <a:prstClr val="white"/>
                </a:solidFill>
              </a:rPr>
              <a:t>.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시연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82784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후기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7800" y="1658691"/>
            <a:ext cx="9749724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추가하고 싶었던 기능들이 몇가지 더 있었는데 시간 관계상 추가하지 못한 점이 아쉽다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여기까지 만들어내면서 </a:t>
            </a:r>
            <a:r>
              <a:rPr lang="en-US" altLang="ko-KR" b="1" dirty="0">
                <a:solidFill>
                  <a:prstClr val="white"/>
                </a:solidFill>
              </a:rPr>
              <a:t>‘</a:t>
            </a:r>
            <a:r>
              <a:rPr lang="ko-KR" altLang="en-US" b="1" dirty="0">
                <a:solidFill>
                  <a:prstClr val="white"/>
                </a:solidFill>
              </a:rPr>
              <a:t>할 줄 안다</a:t>
            </a:r>
            <a:r>
              <a:rPr lang="en-US" altLang="ko-KR" b="1" dirty="0">
                <a:solidFill>
                  <a:prstClr val="white"/>
                </a:solidFill>
              </a:rPr>
              <a:t>＇</a:t>
            </a:r>
            <a:r>
              <a:rPr lang="ko-KR" altLang="en-US" b="1" dirty="0">
                <a:solidFill>
                  <a:prstClr val="white"/>
                </a:solidFill>
              </a:rPr>
              <a:t>라고 말하기 애매했던 많은 것들에 자신감이 생겼다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prstClr val="white"/>
                </a:solidFill>
              </a:rPr>
              <a:t>Git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branch</a:t>
            </a:r>
            <a:r>
              <a:rPr lang="ko-KR" altLang="en-US" b="1" dirty="0">
                <a:solidFill>
                  <a:prstClr val="white"/>
                </a:solidFill>
              </a:rPr>
              <a:t>를 사용하여 협업하는 방법도 숙달되었다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CLOUDIE </a:t>
            </a:r>
            <a:r>
              <a:rPr lang="ko-KR" altLang="en-US" b="1" dirty="0">
                <a:solidFill>
                  <a:prstClr val="white"/>
                </a:solidFill>
              </a:rPr>
              <a:t>이전의 우리와 이후의 우리는 다른 사람이라고 봐도 무방하다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1882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END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4327" y="2608265"/>
            <a:ext cx="4678561" cy="11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감사합니다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517542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343</Words>
  <Application>Microsoft Office PowerPoint</Application>
  <PresentationFormat>와이드스크린</PresentationFormat>
  <Paragraphs>65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Adobe 고딕 Std B</vt:lpstr>
      <vt:lpstr>맑은 고딕</vt:lpstr>
      <vt:lpstr>Arial</vt:lpstr>
      <vt:lpstr>Lucida Console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손승재</cp:lastModifiedBy>
  <cp:revision>18</cp:revision>
  <dcterms:created xsi:type="dcterms:W3CDTF">2019-09-17T03:18:30Z</dcterms:created>
  <dcterms:modified xsi:type="dcterms:W3CDTF">2022-11-24T14:08:22Z</dcterms:modified>
</cp:coreProperties>
</file>